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5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94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48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65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090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70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0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3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12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8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82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C01CD-7C9B-4C8B-A44E-6F21DA3BF407}" type="datetimeFigureOut">
              <a:rPr lang="en-IN" smtClean="0"/>
              <a:t>05-08-2023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822E5-AD4D-404D-8AED-FE83B47E78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69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photo/daylight-environment-forest-idyllic-459225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C858512-2D92-FFBE-5755-3CA253EEB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31EFD4-193A-27CE-D33F-43AC41911D5A}"/>
              </a:ext>
            </a:extLst>
          </p:cNvPr>
          <p:cNvSpPr/>
          <p:nvPr/>
        </p:nvSpPr>
        <p:spPr>
          <a:xfrm>
            <a:off x="0" y="752475"/>
            <a:ext cx="1809750" cy="8858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673A67-9FBD-343D-76ED-63C806124515}"/>
              </a:ext>
            </a:extLst>
          </p:cNvPr>
          <p:cNvSpPr/>
          <p:nvPr/>
        </p:nvSpPr>
        <p:spPr>
          <a:xfrm>
            <a:off x="5467350" y="0"/>
            <a:ext cx="1809750" cy="8858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4DB8D6-6400-114E-87AD-E5D6086305E9}"/>
              </a:ext>
            </a:extLst>
          </p:cNvPr>
          <p:cNvSpPr/>
          <p:nvPr/>
        </p:nvSpPr>
        <p:spPr>
          <a:xfrm>
            <a:off x="3629025" y="762000"/>
            <a:ext cx="1809750" cy="8858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B0FD6-979F-BAAD-BF1F-0CF6D6D55DAB}"/>
              </a:ext>
            </a:extLst>
          </p:cNvPr>
          <p:cNvSpPr/>
          <p:nvPr/>
        </p:nvSpPr>
        <p:spPr>
          <a:xfrm>
            <a:off x="1809750" y="0"/>
            <a:ext cx="1809750" cy="8858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40FA42-FD2D-BE17-F630-71B01DB38705}"/>
              </a:ext>
            </a:extLst>
          </p:cNvPr>
          <p:cNvSpPr/>
          <p:nvPr/>
        </p:nvSpPr>
        <p:spPr>
          <a:xfrm>
            <a:off x="9153525" y="0"/>
            <a:ext cx="1809750" cy="8858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8D89EF-A293-3943-3726-04ED7D93D983}"/>
              </a:ext>
            </a:extLst>
          </p:cNvPr>
          <p:cNvSpPr/>
          <p:nvPr/>
        </p:nvSpPr>
        <p:spPr>
          <a:xfrm>
            <a:off x="7305675" y="704850"/>
            <a:ext cx="1809750" cy="8858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DEE705-62B1-9E54-E201-FCE428ED7477}"/>
              </a:ext>
            </a:extLst>
          </p:cNvPr>
          <p:cNvSpPr/>
          <p:nvPr/>
        </p:nvSpPr>
        <p:spPr>
          <a:xfrm>
            <a:off x="10868025" y="895350"/>
            <a:ext cx="1323975" cy="885825"/>
          </a:xfrm>
          <a:custGeom>
            <a:avLst/>
            <a:gdLst>
              <a:gd name="connsiteX0" fmla="*/ 0 w 1323975"/>
              <a:gd name="connsiteY0" fmla="*/ 0 h 885825"/>
              <a:gd name="connsiteX1" fmla="*/ 1323975 w 1323975"/>
              <a:gd name="connsiteY1" fmla="*/ 0 h 885825"/>
              <a:gd name="connsiteX2" fmla="*/ 1323975 w 1323975"/>
              <a:gd name="connsiteY2" fmla="*/ 885825 h 885825"/>
              <a:gd name="connsiteX3" fmla="*/ 0 w 1323975"/>
              <a:gd name="connsiteY3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975" h="885825">
                <a:moveTo>
                  <a:pt x="0" y="0"/>
                </a:moveTo>
                <a:lnTo>
                  <a:pt x="1323975" y="0"/>
                </a:lnTo>
                <a:lnTo>
                  <a:pt x="1323975" y="885825"/>
                </a:lnTo>
                <a:lnTo>
                  <a:pt x="0" y="88582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6A6018-CD44-D611-90F7-52F420F31B54}"/>
              </a:ext>
            </a:extLst>
          </p:cNvPr>
          <p:cNvSpPr txBox="1"/>
          <p:nvPr/>
        </p:nvSpPr>
        <p:spPr>
          <a:xfrm>
            <a:off x="2243137" y="1971675"/>
            <a:ext cx="71151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1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</a:p>
          <a:p>
            <a:pPr algn="ctr"/>
            <a:r>
              <a:rPr lang="en-IN" sz="8000" b="1" i="1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6CB2C-59E4-9B41-1D16-E394C622ED9D}"/>
              </a:ext>
            </a:extLst>
          </p:cNvPr>
          <p:cNvSpPr txBox="1"/>
          <p:nvPr/>
        </p:nvSpPr>
        <p:spPr>
          <a:xfrm>
            <a:off x="-1133475" y="5334000"/>
            <a:ext cx="6391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Represented by :</a:t>
            </a:r>
          </a:p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Jagrati Sharma </a:t>
            </a:r>
            <a:endParaRPr lang="en-IN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C34952-CEC1-5E45-5406-51EF8FB34603}"/>
              </a:ext>
            </a:extLst>
          </p:cNvPr>
          <p:cNvSpPr txBox="1"/>
          <p:nvPr/>
        </p:nvSpPr>
        <p:spPr>
          <a:xfrm>
            <a:off x="278130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 startAt="4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</a:p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3C60F-278E-AC68-950E-6D1D950AD625}"/>
              </a:ext>
            </a:extLst>
          </p:cNvPr>
          <p:cNvSpPr txBox="1"/>
          <p:nvPr/>
        </p:nvSpPr>
        <p:spPr>
          <a:xfrm>
            <a:off x="342900" y="69922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b="1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 my Web Technical skills like HTML , CSS, Bootstrap, PHP and JavaScript.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is also added to look it more attractive . I also add the background color in it.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DAC39-3607-E484-B4E4-B8D4DD535FA8}"/>
              </a:ext>
            </a:extLst>
          </p:cNvPr>
          <p:cNvSpPr txBox="1"/>
          <p:nvPr/>
        </p:nvSpPr>
        <p:spPr>
          <a:xfrm>
            <a:off x="266700" y="244899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82016-DEE7-C1D2-88C1-366FB582B84F}"/>
              </a:ext>
            </a:extLst>
          </p:cNvPr>
          <p:cNvSpPr txBox="1"/>
          <p:nvPr/>
        </p:nvSpPr>
        <p:spPr>
          <a:xfrm>
            <a:off x="7800975" y="64877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2CA7A9-E4FB-820A-839D-0EFA56E6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" y="2895600"/>
            <a:ext cx="6913245" cy="3600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058E1A-62EE-8D1F-3920-914247A50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80" y="1038225"/>
            <a:ext cx="393954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4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31AC6B-A926-1B61-0694-A1A941BE9528}"/>
              </a:ext>
            </a:extLst>
          </p:cNvPr>
          <p:cNvSpPr txBox="1"/>
          <p:nvPr/>
        </p:nvSpPr>
        <p:spPr>
          <a:xfrm>
            <a:off x="2638425" y="857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356B-8F81-31DC-FAD1-B048761B3208}"/>
              </a:ext>
            </a:extLst>
          </p:cNvPr>
          <p:cNvSpPr txBox="1"/>
          <p:nvPr/>
        </p:nvSpPr>
        <p:spPr>
          <a:xfrm>
            <a:off x="504825" y="75637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introducing my skills , I want to add my some certificates.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is  also divided into 3 parts with help of bootstrap with a background image. </a:t>
            </a:r>
          </a:p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b="1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my HTML-5 certificate from  Infosys springboard.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9036A4-358D-3E5D-B1FF-3DA90651D5C9}"/>
              </a:ext>
            </a:extLst>
          </p:cNvPr>
          <p:cNvSpPr txBox="1"/>
          <p:nvPr/>
        </p:nvSpPr>
        <p:spPr>
          <a:xfrm>
            <a:off x="342900" y="228707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9D364-EF97-1342-80CA-B4903BE14262}"/>
              </a:ext>
            </a:extLst>
          </p:cNvPr>
          <p:cNvSpPr txBox="1"/>
          <p:nvPr/>
        </p:nvSpPr>
        <p:spPr>
          <a:xfrm>
            <a:off x="8096250" y="72497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BCBA82-AF04-45F0-80F0-03F3260E7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40" y="1339215"/>
            <a:ext cx="3931920" cy="3550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150A7E-276A-F540-EE0B-DA68299D0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" y="2752724"/>
            <a:ext cx="7498079" cy="37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5B5F3-872F-55C2-E98D-66ECFAB7525B}"/>
              </a:ext>
            </a:extLst>
          </p:cNvPr>
          <p:cNvSpPr txBox="1"/>
          <p:nvPr/>
        </p:nvSpPr>
        <p:spPr>
          <a:xfrm>
            <a:off x="2809875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19CA6-0701-052D-DF49-884C7B7EA1F1}"/>
              </a:ext>
            </a:extLst>
          </p:cNvPr>
          <p:cNvSpPr txBox="1"/>
          <p:nvPr/>
        </p:nvSpPr>
        <p:spPr>
          <a:xfrm>
            <a:off x="657225" y="60397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 my second certificate of 3 Cascading Style Sheets CSS3 from Infosys wingspan 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image is also added to look it more attractive . I have defined the different background to it.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4F069-2B99-55D4-4729-7E6F6AFB58D6}"/>
              </a:ext>
            </a:extLst>
          </p:cNvPr>
          <p:cNvSpPr txBox="1"/>
          <p:nvPr/>
        </p:nvSpPr>
        <p:spPr>
          <a:xfrm>
            <a:off x="352425" y="20870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9555B-8FCB-40B8-BB2E-1B9C53F0265A}"/>
              </a:ext>
            </a:extLst>
          </p:cNvPr>
          <p:cNvSpPr txBox="1"/>
          <p:nvPr/>
        </p:nvSpPr>
        <p:spPr>
          <a:xfrm>
            <a:off x="7508081" y="858321"/>
            <a:ext cx="6843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8D2BAF-8135-0084-97BE-8BC72129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79030" y="1303020"/>
            <a:ext cx="4531995" cy="3985260"/>
          </a:xfrm>
          <a:custGeom>
            <a:avLst/>
            <a:gdLst>
              <a:gd name="connsiteX0" fmla="*/ 0 w 4531995"/>
              <a:gd name="connsiteY0" fmla="*/ 0 h 3985260"/>
              <a:gd name="connsiteX1" fmla="*/ 4531995 w 4531995"/>
              <a:gd name="connsiteY1" fmla="*/ 0 h 3985260"/>
              <a:gd name="connsiteX2" fmla="*/ 4531995 w 4531995"/>
              <a:gd name="connsiteY2" fmla="*/ 811530 h 3985260"/>
              <a:gd name="connsiteX3" fmla="*/ 4179570 w 4531995"/>
              <a:gd name="connsiteY3" fmla="*/ 811530 h 3985260"/>
              <a:gd name="connsiteX4" fmla="*/ 4179570 w 4531995"/>
              <a:gd name="connsiteY4" fmla="*/ 3985260 h 3985260"/>
              <a:gd name="connsiteX5" fmla="*/ 550545 w 4531995"/>
              <a:gd name="connsiteY5" fmla="*/ 3985260 h 3985260"/>
              <a:gd name="connsiteX6" fmla="*/ 550545 w 4531995"/>
              <a:gd name="connsiteY6" fmla="*/ 868680 h 3985260"/>
              <a:gd name="connsiteX7" fmla="*/ 0 w 4531995"/>
              <a:gd name="connsiteY7" fmla="*/ 868680 h 398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1995" h="3985260">
                <a:moveTo>
                  <a:pt x="0" y="0"/>
                </a:moveTo>
                <a:lnTo>
                  <a:pt x="4531995" y="0"/>
                </a:lnTo>
                <a:lnTo>
                  <a:pt x="4531995" y="811530"/>
                </a:lnTo>
                <a:lnTo>
                  <a:pt x="4179570" y="811530"/>
                </a:lnTo>
                <a:lnTo>
                  <a:pt x="4179570" y="3985260"/>
                </a:lnTo>
                <a:lnTo>
                  <a:pt x="550545" y="3985260"/>
                </a:lnTo>
                <a:lnTo>
                  <a:pt x="550545" y="868680"/>
                </a:lnTo>
                <a:lnTo>
                  <a:pt x="0" y="86868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9B2E8-B94C-FBB7-2135-5A2B53BED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2724149"/>
            <a:ext cx="7696200" cy="387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1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15F2C4-6D21-9C3D-C4F2-71DC86271127}"/>
              </a:ext>
            </a:extLst>
          </p:cNvPr>
          <p:cNvSpPr txBox="1"/>
          <p:nvPr/>
        </p:nvSpPr>
        <p:spPr>
          <a:xfrm>
            <a:off x="2809875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29FFA-ACD5-394D-61D6-D171D5152252}"/>
              </a:ext>
            </a:extLst>
          </p:cNvPr>
          <p:cNvSpPr txBox="1"/>
          <p:nvPr/>
        </p:nvSpPr>
        <p:spPr>
          <a:xfrm>
            <a:off x="266700" y="642461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b="1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my bootcamp training which is in running and soon I will complete it successfully.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is also added to look it more attractive . I also add the background color in it.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D77E5-F15C-60C0-85E3-0E492A01000B}"/>
              </a:ext>
            </a:extLst>
          </p:cNvPr>
          <p:cNvSpPr txBox="1"/>
          <p:nvPr/>
        </p:nvSpPr>
        <p:spPr>
          <a:xfrm>
            <a:off x="381000" y="257758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20DFD-F45B-4B92-303C-2B0A1FA72774}"/>
              </a:ext>
            </a:extLst>
          </p:cNvPr>
          <p:cNvSpPr txBox="1"/>
          <p:nvPr/>
        </p:nvSpPr>
        <p:spPr>
          <a:xfrm>
            <a:off x="7750969" y="386834"/>
            <a:ext cx="6491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E55C49-A021-7B2B-E9E0-668536426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821055"/>
            <a:ext cx="4114800" cy="34823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7EADB5-DADC-9275-A7FE-9E1A43346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2962276"/>
            <a:ext cx="7343775" cy="35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3BD074-4E49-42B0-D230-D757E4220715}"/>
              </a:ext>
            </a:extLst>
          </p:cNvPr>
          <p:cNvSpPr txBox="1"/>
          <p:nvPr/>
        </p:nvSpPr>
        <p:spPr>
          <a:xfrm>
            <a:off x="2990850" y="673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B0077-6E80-C9E0-D2E5-86B2E42551C5}"/>
              </a:ext>
            </a:extLst>
          </p:cNvPr>
          <p:cNvSpPr txBox="1"/>
          <p:nvPr/>
        </p:nvSpPr>
        <p:spPr>
          <a:xfrm>
            <a:off x="523875" y="447675"/>
            <a:ext cx="440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 have attached my recent made project which is based on Online Voting System. 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used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F83B2-2F74-EABC-B749-6CBF8AE05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6" y="2200275"/>
            <a:ext cx="5612130" cy="439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77B167-8FB9-D9F8-1B61-4649C1EE5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5" y="1123950"/>
            <a:ext cx="6019800" cy="5172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11D3F7-1A5D-5C4A-877E-BE301F5D0138}"/>
              </a:ext>
            </a:extLst>
          </p:cNvPr>
          <p:cNvSpPr txBox="1"/>
          <p:nvPr/>
        </p:nvSpPr>
        <p:spPr>
          <a:xfrm>
            <a:off x="8629650" y="66305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DF269-91C1-E473-7DE1-41B903A530F3}"/>
              </a:ext>
            </a:extLst>
          </p:cNvPr>
          <p:cNvSpPr txBox="1"/>
          <p:nvPr/>
        </p:nvSpPr>
        <p:spPr>
          <a:xfrm>
            <a:off x="2005013" y="1739384"/>
            <a:ext cx="7362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6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7D8A25-8670-1EB2-257A-832009D248E6}"/>
              </a:ext>
            </a:extLst>
          </p:cNvPr>
          <p:cNvSpPr txBox="1"/>
          <p:nvPr/>
        </p:nvSpPr>
        <p:spPr>
          <a:xfrm>
            <a:off x="2809875" y="1149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 startAt="6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AAAC5-9E82-4C37-925D-31CD17FB31A2}"/>
              </a:ext>
            </a:extLst>
          </p:cNvPr>
          <p:cNvSpPr txBox="1"/>
          <p:nvPr/>
        </p:nvSpPr>
        <p:spPr>
          <a:xfrm>
            <a:off x="942975" y="742950"/>
            <a:ext cx="50863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 put the form where for those who want to contact me. 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form, following details are required: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Number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there is a submit button also 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 use HTML and CSS.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C1FF7-C759-86B3-CC98-4F15EED62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104900"/>
            <a:ext cx="6629400" cy="319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C4CF4-89F4-DA8A-087D-3AE50C937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" y="4438650"/>
            <a:ext cx="8665845" cy="2333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85179-3C8E-5407-C6A7-DAF21C12AFDF}"/>
              </a:ext>
            </a:extLst>
          </p:cNvPr>
          <p:cNvSpPr txBox="1"/>
          <p:nvPr/>
        </p:nvSpPr>
        <p:spPr>
          <a:xfrm>
            <a:off x="6581775" y="68210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4C00B-27E5-746F-0EB4-FCDBDCC9EB3A}"/>
              </a:ext>
            </a:extLst>
          </p:cNvPr>
          <p:cNvSpPr txBox="1"/>
          <p:nvPr/>
        </p:nvSpPr>
        <p:spPr>
          <a:xfrm>
            <a:off x="759619" y="3996809"/>
            <a:ext cx="6338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68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89B5EA-59F0-1B16-C5EC-412794E3E32E}"/>
              </a:ext>
            </a:extLst>
          </p:cNvPr>
          <p:cNvSpPr txBox="1"/>
          <p:nvPr/>
        </p:nvSpPr>
        <p:spPr>
          <a:xfrm>
            <a:off x="281940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 startAt="6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  <a:p>
            <a:pPr algn="ctr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0C486-B344-256F-64CF-81BA0BB1949E}"/>
              </a:ext>
            </a:extLst>
          </p:cNvPr>
          <p:cNvSpPr txBox="1"/>
          <p:nvPr/>
        </p:nvSpPr>
        <p:spPr>
          <a:xfrm>
            <a:off x="466725" y="1941850"/>
            <a:ext cx="33623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 put the JavaScript in this form, following functions are required: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Number validation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Submit button is required to submit the form.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 use JavaScript.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4DD92-27F2-F33B-244E-8BE03725C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1276350"/>
            <a:ext cx="7360920" cy="5276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E0995-15C7-7DFE-E171-B85DCE04AC58}"/>
              </a:ext>
            </a:extLst>
          </p:cNvPr>
          <p:cNvSpPr txBox="1"/>
          <p:nvPr/>
        </p:nvSpPr>
        <p:spPr>
          <a:xfrm>
            <a:off x="7515225" y="8773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7A336-5E47-BF76-36A8-7744C164D0EE}"/>
              </a:ext>
            </a:extLst>
          </p:cNvPr>
          <p:cNvSpPr txBox="1"/>
          <p:nvPr/>
        </p:nvSpPr>
        <p:spPr>
          <a:xfrm>
            <a:off x="981075" y="76200"/>
            <a:ext cx="958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E61DD-F55C-8584-9AA5-91538EB19217}"/>
              </a:ext>
            </a:extLst>
          </p:cNvPr>
          <p:cNvSpPr txBox="1"/>
          <p:nvPr/>
        </p:nvSpPr>
        <p:spPr>
          <a:xfrm>
            <a:off x="590550" y="933450"/>
            <a:ext cx="517207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Introduction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Navigation 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/>
              <a:t>Home Page 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000" dirty="0"/>
              <a:t>2.1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2000" dirty="0"/>
              <a:t>2.2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Hobbies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Skills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4.1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4.2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4.3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Certificate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5.1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5.2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5.3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9E48E-AF42-4811-CE74-C0F144DB8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761999"/>
            <a:ext cx="5276850" cy="5172075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6506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269B10-4956-6D98-A7DD-6252122FF7A8}"/>
              </a:ext>
            </a:extLst>
          </p:cNvPr>
          <p:cNvSpPr txBox="1"/>
          <p:nvPr/>
        </p:nvSpPr>
        <p:spPr>
          <a:xfrm>
            <a:off x="2524125" y="133350"/>
            <a:ext cx="658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47D85-9CA2-9C0C-EFCB-1EB4B3BCCF8D}"/>
              </a:ext>
            </a:extLst>
          </p:cNvPr>
          <p:cNvSpPr txBox="1"/>
          <p:nvPr/>
        </p:nvSpPr>
        <p:spPr>
          <a:xfrm>
            <a:off x="295275" y="1200150"/>
            <a:ext cx="7534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Jagrati Sharma completed my academics from Shivalik Cambridge College, Agra and currently pursuing Btech from ABES Engineering College, Ghaziabad.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been working on the project of my portfolio.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technologies used are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D05F2-50D8-5A60-4495-5A173293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914525"/>
            <a:ext cx="5962650" cy="47053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113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EDA47-7534-9C96-E8E7-10E69E214AA3}"/>
              </a:ext>
            </a:extLst>
          </p:cNvPr>
          <p:cNvSpPr txBox="1"/>
          <p:nvPr/>
        </p:nvSpPr>
        <p:spPr>
          <a:xfrm>
            <a:off x="2114550" y="762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EF05E-AC12-2EF5-A56F-66341E85855E}"/>
              </a:ext>
            </a:extLst>
          </p:cNvPr>
          <p:cNvSpPr txBox="1"/>
          <p:nvPr/>
        </p:nvSpPr>
        <p:spPr>
          <a:xfrm>
            <a:off x="466725" y="1143000"/>
            <a:ext cx="51339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my portfolio project, I used a navigation Bar that contains various things listed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Logo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 links includes: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navigation bar, the technology used are: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C4036-FE6D-B32D-5FFD-669898768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5809521"/>
            <a:ext cx="11477625" cy="649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444E5-9ED6-2065-A0D5-7B963EDCE6EE}"/>
              </a:ext>
            </a:extLst>
          </p:cNvPr>
          <p:cNvSpPr txBox="1"/>
          <p:nvPr/>
        </p:nvSpPr>
        <p:spPr>
          <a:xfrm>
            <a:off x="466725" y="5229225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B73F4-526D-250E-7C9B-E7C54775FD02}"/>
              </a:ext>
            </a:extLst>
          </p:cNvPr>
          <p:cNvSpPr txBox="1"/>
          <p:nvPr/>
        </p:nvSpPr>
        <p:spPr>
          <a:xfrm>
            <a:off x="8620125" y="47625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29E54-23C2-679A-84EE-C50AD0E6C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67740"/>
            <a:ext cx="6124575" cy="46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4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62C792-E25F-B53B-48EA-3B1C227DB0DA}"/>
              </a:ext>
            </a:extLst>
          </p:cNvPr>
          <p:cNvSpPr txBox="1"/>
          <p:nvPr/>
        </p:nvSpPr>
        <p:spPr>
          <a:xfrm>
            <a:off x="3124200" y="0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E820E-7C72-CBA2-E9E9-8AD0DA4A5652}"/>
              </a:ext>
            </a:extLst>
          </p:cNvPr>
          <p:cNvSpPr txBox="1"/>
          <p:nvPr/>
        </p:nvSpPr>
        <p:spPr>
          <a:xfrm>
            <a:off x="428625" y="581025"/>
            <a:ext cx="4781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navigation bar, I have created a Home page where I tell about myself in an attractive way.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home page is divided into two section: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section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contains some text that partially defines myself and some small icon that includes my Instagram id, GitHub link,  Netlify link and Gmail account.</a:t>
            </a: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colour combination used: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Lavender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487FB-A1CB-B8B6-F6EC-E2F7E9B7C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56" y="1038224"/>
            <a:ext cx="6313170" cy="5048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460C5-03C7-DA2C-35BE-DFF36878CB1E}"/>
              </a:ext>
            </a:extLst>
          </p:cNvPr>
          <p:cNvSpPr txBox="1"/>
          <p:nvPr/>
        </p:nvSpPr>
        <p:spPr>
          <a:xfrm>
            <a:off x="8058150" y="581025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D30977-A464-5527-00D8-C39344DEA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" y="3107055"/>
            <a:ext cx="5128260" cy="3520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E848D6-9345-2041-C3FA-29A687C72717}"/>
              </a:ext>
            </a:extLst>
          </p:cNvPr>
          <p:cNvSpPr txBox="1"/>
          <p:nvPr/>
        </p:nvSpPr>
        <p:spPr>
          <a:xfrm>
            <a:off x="409575" y="2676525"/>
            <a:ext cx="1647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36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029428-F0BD-0DC5-57E7-78F7BE31707B}"/>
              </a:ext>
            </a:extLst>
          </p:cNvPr>
          <p:cNvSpPr txBox="1"/>
          <p:nvPr/>
        </p:nvSpPr>
        <p:spPr>
          <a:xfrm>
            <a:off x="297180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956E-898E-8B98-2FC1-AC325E4C14F6}"/>
              </a:ext>
            </a:extLst>
          </p:cNvPr>
          <p:cNvSpPr txBox="1"/>
          <p:nvPr/>
        </p:nvSpPr>
        <p:spPr>
          <a:xfrm>
            <a:off x="333375" y="670649"/>
            <a:ext cx="6096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 with the first section of my home page I have created second section with the help of Bootstrap , it will also be responsive in any device.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contents are: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quote 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colour combination used: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Lavender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Teal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white text.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711ED-4B08-7CED-CE34-F8ECA8C99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" y="4411980"/>
            <a:ext cx="10538460" cy="2186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D89A04-366F-6891-BACF-ACD8B079C69A}"/>
              </a:ext>
            </a:extLst>
          </p:cNvPr>
          <p:cNvSpPr txBox="1"/>
          <p:nvPr/>
        </p:nvSpPr>
        <p:spPr>
          <a:xfrm>
            <a:off x="333375" y="3952875"/>
            <a:ext cx="309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97377B-62AD-C14E-B1D5-B15980FD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70" y="154305"/>
            <a:ext cx="4964430" cy="440817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F2AAB9-6A48-67A0-01B4-6819BEFC06DF}"/>
              </a:ext>
            </a:extLst>
          </p:cNvPr>
          <p:cNvSpPr txBox="1"/>
          <p:nvPr/>
        </p:nvSpPr>
        <p:spPr>
          <a:xfrm>
            <a:off x="6800850" y="571500"/>
            <a:ext cx="271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5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B07FF-59EF-0045-E479-A5783FB1D642}"/>
              </a:ext>
            </a:extLst>
          </p:cNvPr>
          <p:cNvSpPr txBox="1"/>
          <p:nvPr/>
        </p:nvSpPr>
        <p:spPr>
          <a:xfrm>
            <a:off x="3733800" y="10477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36002-6AC3-125E-4071-0297501BEECC}"/>
              </a:ext>
            </a:extLst>
          </p:cNvPr>
          <p:cNvSpPr txBox="1"/>
          <p:nvPr/>
        </p:nvSpPr>
        <p:spPr>
          <a:xfrm>
            <a:off x="419100" y="1219200"/>
            <a:ext cx="4629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my home page, I would like discuss about my hobbies. So in this context, I have created a division with the background image 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by the help of “Display: flex; “ I would be able to align it perfectly.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images: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Books with the 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Travelling the world along with the text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CCBFF-C500-5CA0-3F2A-3C298F212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4457700"/>
            <a:ext cx="8477250" cy="2148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02E6-4BFB-DF5E-2105-6F2AB66C0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05" y="840105"/>
            <a:ext cx="5349240" cy="3558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BEFB59-8815-68EF-5A40-23B21D1C0FEA}"/>
              </a:ext>
            </a:extLst>
          </p:cNvPr>
          <p:cNvSpPr txBox="1"/>
          <p:nvPr/>
        </p:nvSpPr>
        <p:spPr>
          <a:xfrm>
            <a:off x="228600" y="3905250"/>
            <a:ext cx="2143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3615B-96DF-8D6E-B01A-AEAC95FB6B8E}"/>
              </a:ext>
            </a:extLst>
          </p:cNvPr>
          <p:cNvSpPr txBox="1"/>
          <p:nvPr/>
        </p:nvSpPr>
        <p:spPr>
          <a:xfrm>
            <a:off x="6667500" y="419100"/>
            <a:ext cx="2143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03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8D903-1433-58F3-7B3B-70997CD42FB9}"/>
              </a:ext>
            </a:extLst>
          </p:cNvPr>
          <p:cNvSpPr txBox="1"/>
          <p:nvPr/>
        </p:nvSpPr>
        <p:spPr>
          <a:xfrm>
            <a:off x="274320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 startAt="4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</a:p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F6291-8CA5-CA75-DB52-BC294E5ABB17}"/>
              </a:ext>
            </a:extLst>
          </p:cNvPr>
          <p:cNvSpPr txBox="1"/>
          <p:nvPr/>
        </p:nvSpPr>
        <p:spPr>
          <a:xfrm>
            <a:off x="542926" y="742950"/>
            <a:ext cx="45243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hobbies I would like to discuss my skills.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is divided into 3 parts with help of bootstrap. I have also added a background image. </a:t>
            </a:r>
          </a:p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b="1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 my hard skills like Python, MySQL and C language.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is also included.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51835-17AD-8FEA-C597-9BD974EE5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381374"/>
            <a:ext cx="6705600" cy="3343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EE8692-136F-DD45-93D0-980D4EA79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55" y="1228725"/>
            <a:ext cx="3863340" cy="5372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EE533-DCA6-51C1-D5ED-E371C17CD07E}"/>
              </a:ext>
            </a:extLst>
          </p:cNvPr>
          <p:cNvSpPr txBox="1"/>
          <p:nvPr/>
        </p:nvSpPr>
        <p:spPr>
          <a:xfrm>
            <a:off x="238125" y="2867025"/>
            <a:ext cx="170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4E30B-06F1-674C-15D4-C263D592FF5D}"/>
              </a:ext>
            </a:extLst>
          </p:cNvPr>
          <p:cNvSpPr txBox="1"/>
          <p:nvPr/>
        </p:nvSpPr>
        <p:spPr>
          <a:xfrm>
            <a:off x="7677150" y="638175"/>
            <a:ext cx="1381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39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66E40-F521-E1EB-A80F-0F3430F1BA75}"/>
              </a:ext>
            </a:extLst>
          </p:cNvPr>
          <p:cNvSpPr txBox="1"/>
          <p:nvPr/>
        </p:nvSpPr>
        <p:spPr>
          <a:xfrm>
            <a:off x="278130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 startAt="4"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</a:t>
            </a:r>
          </a:p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BC81D-ABC5-1495-8FB3-5EDEE11B980A}"/>
              </a:ext>
            </a:extLst>
          </p:cNvPr>
          <p:cNvSpPr txBox="1"/>
          <p:nvPr/>
        </p:nvSpPr>
        <p:spPr>
          <a:xfrm>
            <a:off x="333375" y="75637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b="1" u="sng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Part: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 my Soft skills like communication skills, collaboration, time management, project management, critical and analytical thinking.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is also added to look it more attractive . I have defined the different background to it.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ABE66-A8FA-F5D4-A04C-D5F7C763F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490" y="906780"/>
            <a:ext cx="3855720" cy="5539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51363-F4B8-C9E1-84CF-3A5504A02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" y="2962275"/>
            <a:ext cx="7014210" cy="3648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1CF6C9-A709-F53C-B0C1-201624595BC3}"/>
              </a:ext>
            </a:extLst>
          </p:cNvPr>
          <p:cNvSpPr txBox="1"/>
          <p:nvPr/>
        </p:nvSpPr>
        <p:spPr>
          <a:xfrm>
            <a:off x="447675" y="2390775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24578-80D2-5947-66F1-0FEB07E78323}"/>
              </a:ext>
            </a:extLst>
          </p:cNvPr>
          <p:cNvSpPr txBox="1"/>
          <p:nvPr/>
        </p:nvSpPr>
        <p:spPr>
          <a:xfrm>
            <a:off x="7781925" y="485775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39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298</TotalTime>
  <Words>753</Words>
  <Application>Microsoft Office PowerPoint</Application>
  <PresentationFormat>Widescreen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Jagrati</dc:creator>
  <cp:lastModifiedBy>Jagrati</cp:lastModifiedBy>
  <cp:revision>3</cp:revision>
  <dcterms:created xsi:type="dcterms:W3CDTF">2023-08-05T04:50:43Z</dcterms:created>
  <dcterms:modified xsi:type="dcterms:W3CDTF">2023-08-05T09:49:22Z</dcterms:modified>
</cp:coreProperties>
</file>